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CB2FCB66-CFA1-4641-9234-05415C1885C7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15DC3E3-E06E-256D-6041-3ADDE136B9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04" y="949646"/>
            <a:ext cx="4571939" cy="522406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B01F3B7-FADA-3EE8-B94C-C2A217D4F2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3659" y="976127"/>
            <a:ext cx="4470032" cy="512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Autour du mot: synthèse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V1 J’enrichis mon lexique, … 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6A74997-2BA4-4915-AC4D-26D129494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00" y="1731969"/>
            <a:ext cx="5478763" cy="35657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10007A61-1877-40A1-9136-C33E8E93EB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357635" y="1781454"/>
            <a:ext cx="5478765" cy="3565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La récitation du 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798B549-C601-4358-8FB9-12B42CA6FB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404" y="1374864"/>
            <a:ext cx="10515600" cy="4351338"/>
          </a:xfrm>
        </p:spPr>
        <p:txBody>
          <a:bodyPr/>
          <a:lstStyle/>
          <a:p>
            <a:pPr marL="0" indent="0">
              <a:lnSpc>
                <a:spcPct val="160000"/>
              </a:lnSpc>
              <a:buNone/>
            </a:pPr>
            <a:r>
              <a:rPr lang="fr-FR" sz="2800" dirty="0"/>
              <a:t>À plusieurs, nous récitons le poème :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articulant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trouvant la bonne vitesse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parlant assez fort</a:t>
            </a:r>
          </a:p>
          <a:p>
            <a:endParaRPr lang="fr-FR" dirty="0"/>
          </a:p>
        </p:txBody>
      </p:sp>
      <p:pic>
        <p:nvPicPr>
          <p:cNvPr id="12" name="Espace réservé du contenu 5">
            <a:extLst>
              <a:ext uri="{FF2B5EF4-FFF2-40B4-BE49-F238E27FC236}">
                <a16:creationId xmlns:a16="http://schemas.microsoft.com/office/drawing/2014/main" id="{3E5D0984-F8A2-4D9F-A3C4-57425FE585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700" y="1453310"/>
            <a:ext cx="4326015" cy="419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74</Words>
  <Application>Microsoft Office PowerPoint</Application>
  <PresentationFormat>Grand écran</PresentationFormat>
  <Paragraphs>20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mot: synthèse</vt:lpstr>
      <vt:lpstr>La récitation du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2022-07-23T22:38:56Z</dcterms:modified>
</cp:coreProperties>
</file>